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5D1B-3FF8-448D-9882-26CB16D22AE6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BDB6-4434-4DCC-B5A7-C723F2193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5D1B-3FF8-448D-9882-26CB16D22AE6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BDB6-4434-4DCC-B5A7-C723F2193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5D1B-3FF8-448D-9882-26CB16D22AE6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BDB6-4434-4DCC-B5A7-C723F2193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5D1B-3FF8-448D-9882-26CB16D22AE6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BDB6-4434-4DCC-B5A7-C723F2193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5D1B-3FF8-448D-9882-26CB16D22AE6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BDB6-4434-4DCC-B5A7-C723F2193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5D1B-3FF8-448D-9882-26CB16D22AE6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BDB6-4434-4DCC-B5A7-C723F2193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5D1B-3FF8-448D-9882-26CB16D22AE6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BDB6-4434-4DCC-B5A7-C723F2193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5D1B-3FF8-448D-9882-26CB16D22AE6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BDB6-4434-4DCC-B5A7-C723F2193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5D1B-3FF8-448D-9882-26CB16D22AE6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BDB6-4434-4DCC-B5A7-C723F2193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5D1B-3FF8-448D-9882-26CB16D22AE6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BDB6-4434-4DCC-B5A7-C723F2193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5D1B-3FF8-448D-9882-26CB16D22AE6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BDB6-4434-4DCC-B5A7-C723F2193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5D1B-3FF8-448D-9882-26CB16D22AE6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FBDB6-4434-4DCC-B5A7-C723F2193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470025"/>
          </a:xfrm>
        </p:spPr>
        <p:txBody>
          <a:bodyPr/>
          <a:lstStyle/>
          <a:p>
            <a:r>
              <a:rPr lang="ru-RU" dirty="0"/>
              <a:t>Отчет о проделанной работе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000240"/>
            <a:ext cx="6400800" cy="17526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ВО</a:t>
            </a:r>
            <a:r>
              <a:rPr lang="en-US" dirty="0">
                <a:solidFill>
                  <a:schemeClr val="tx1"/>
                </a:solidFill>
              </a:rPr>
              <a:t> “</a:t>
            </a:r>
            <a:r>
              <a:rPr lang="ru-RU" dirty="0">
                <a:solidFill>
                  <a:schemeClr val="tx1"/>
                </a:solidFill>
              </a:rPr>
              <a:t>Правнуки победы</a:t>
            </a:r>
            <a:r>
              <a:rPr lang="en-US" dirty="0">
                <a:solidFill>
                  <a:schemeClr val="tx1"/>
                </a:solidFill>
              </a:rPr>
              <a:t>”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wVaXP7Iear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857496"/>
            <a:ext cx="5429256" cy="3264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День здоровья 7.04.22</a:t>
            </a:r>
          </a:p>
        </p:txBody>
      </p:sp>
      <p:pic>
        <p:nvPicPr>
          <p:cNvPr id="4098" name="Picture 2" descr="C:\Users\User\Desktop\ClG24bxDg8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3977220" cy="2982915"/>
          </a:xfrm>
          <a:prstGeom prst="rect">
            <a:avLst/>
          </a:prstGeom>
          <a:noFill/>
        </p:spPr>
      </p:pic>
      <p:pic>
        <p:nvPicPr>
          <p:cNvPr id="4099" name="Picture 3" descr="C:\Users\User\Desktop\UnwnTYIV3T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8689" y="1428736"/>
            <a:ext cx="3905277" cy="2928958"/>
          </a:xfrm>
          <a:prstGeom prst="rect">
            <a:avLst/>
          </a:prstGeom>
          <a:noFill/>
        </p:spPr>
      </p:pic>
      <p:pic>
        <p:nvPicPr>
          <p:cNvPr id="4100" name="Picture 4" descr="C:\Users\User\Desktop\p342ubd9I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857628"/>
            <a:ext cx="3619494" cy="2714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ownloads\Нет войн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737" y="-15517"/>
            <a:ext cx="4320480" cy="6089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спорт наш в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8005785" cy="50098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Спортивный праздник  для волонтеров ЧГМА «Академия ЗОЖ»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мы на спорт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412776"/>
            <a:ext cx="7096843" cy="4729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</a:t>
            </a:r>
            <a:r>
              <a:rPr lang="ru-RU" dirty="0"/>
              <a:t>а Мир — без нацизма 15 апреля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zа ми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1268760"/>
            <a:ext cx="6451650" cy="4838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 Октября День пожилого человека.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TnMScvxUbJ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41846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BJXoO2IKM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85860"/>
            <a:ext cx="418465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День Героев России 9 Декабря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C:\Users\влад\Downloads\m0a1wvvzkF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286124"/>
            <a:ext cx="4899101" cy="331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C:\Users\влад\Downloads\9JvIf-6ekBs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142984"/>
            <a:ext cx="528641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Культурно – творческая деятельность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влад\Downloads\m-F728BLb5Q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364333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влад\Downloads\ivqCUD2x8jM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786317" y="1214420"/>
            <a:ext cx="3429022" cy="442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dirty="0"/>
              <a:t>23 февраля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sun9-23.userapi.com/impg/2wt56FqMSW99xvxT_ViWykHX9fFpRRaNIHAfQw/-w1icWKbUMc.jpg?size=607x1080&amp;quality=95&amp;sign=0a8cef300367f8bf0b4c2a29583681cb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06066"/>
            <a:ext cx="2934184" cy="5220623"/>
          </a:xfrm>
          <a:prstGeom prst="rect">
            <a:avLst/>
          </a:prstGeom>
          <a:noFill/>
        </p:spPr>
      </p:pic>
      <p:pic>
        <p:nvPicPr>
          <p:cNvPr id="3076" name="Picture 4" descr="https://sun9-86.userapi.com/impg/veiJNbJhTMAFqMIxzX2BUZ4_1hHXudZVlYcfuw/Tbh0tfhCt-4.jpg?size=607x1080&amp;quality=95&amp;sign=bfb52824080dbd3c386c59b6c8308ded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214422"/>
            <a:ext cx="2989175" cy="5318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/>
              <a:t>19 октября</a:t>
            </a:r>
            <a:r>
              <a:rPr lang="ru-RU" dirty="0"/>
              <a:t> волонтёры нашего движения приняли активное участие в организации </a:t>
            </a:r>
            <a:r>
              <a:rPr lang="ru-RU" b="1" dirty="0"/>
              <a:t>добровольческого субботника по уборки территории Храма имени Святого Луки</a:t>
            </a:r>
            <a:r>
              <a:rPr lang="ru-RU" dirty="0"/>
              <a:t> при академии.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Всего в субботнике приняли участие 15 добровольцев из числа волонтёрских отрядов нашей </a:t>
            </a:r>
            <a:r>
              <a:rPr lang="ru-RU" dirty="0" err="1"/>
              <a:t>Alma</a:t>
            </a:r>
            <a:r>
              <a:rPr lang="ru-RU" dirty="0"/>
              <a:t> </a:t>
            </a:r>
            <a:r>
              <a:rPr lang="ru-RU" dirty="0" err="1"/>
              <a:t>Mater</a:t>
            </a:r>
            <a:r>
              <a:rPr lang="ru-RU" dirty="0"/>
              <a:t>! Силами ребят была очищена большая территория от снега.</a:t>
            </a:r>
          </a:p>
          <a:p>
            <a:r>
              <a:rPr lang="ru-RU" b="1" dirty="0"/>
              <a:t>Сергеев Захар, Писаренко Петр, Субботин Владислав.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День борьбы с болезнью Паркинсона 11 апреля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-6s-gXP_zl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4286248" cy="3214686"/>
          </a:xfrm>
          <a:prstGeom prst="rect">
            <a:avLst/>
          </a:prstGeom>
          <a:noFill/>
        </p:spPr>
      </p:pic>
      <p:pic>
        <p:nvPicPr>
          <p:cNvPr id="1027" name="Picture 3" descr="C:\Users\User\Desktop\Y_-noX_yVF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928802"/>
            <a:ext cx="3996333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 </a:t>
            </a:r>
            <a:r>
              <a:rPr lang="en-US" dirty="0"/>
              <a:t>“</a:t>
            </a:r>
            <a:r>
              <a:rPr lang="ru-RU" dirty="0"/>
              <a:t>Патронаж</a:t>
            </a:r>
            <a:r>
              <a:rPr lang="en-US" dirty="0"/>
              <a:t>”</a:t>
            </a:r>
            <a:endParaRPr lang="ru-RU" dirty="0"/>
          </a:p>
        </p:txBody>
      </p:sp>
      <p:pic>
        <p:nvPicPr>
          <p:cNvPr id="2050" name="Picture 2" descr="C:\Users\User\Desktop\WSsJh7zPeE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3429024" cy="4572032"/>
          </a:xfrm>
          <a:prstGeom prst="rect">
            <a:avLst/>
          </a:prstGeom>
          <a:noFill/>
        </p:spPr>
      </p:pic>
      <p:pic>
        <p:nvPicPr>
          <p:cNvPr id="2051" name="Picture 3" descr="C:\Users\User\Desktop\suDbaoeqxu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4278" y="1428736"/>
            <a:ext cx="4857784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UK0K8dnF0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3750477" cy="5000636"/>
          </a:xfrm>
          <a:prstGeom prst="rect">
            <a:avLst/>
          </a:prstGeom>
          <a:noFill/>
        </p:spPr>
      </p:pic>
      <p:pic>
        <p:nvPicPr>
          <p:cNvPr id="5" name="Picture 4" descr="C:\Users\User\Desktop\6f2FrYb0b6Q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428736"/>
            <a:ext cx="3713980" cy="5023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83</Words>
  <Application>Microsoft Office PowerPoint</Application>
  <PresentationFormat>Экран (4:3)</PresentationFormat>
  <Paragraphs>14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Отчет о проделанной работе </vt:lpstr>
      <vt:lpstr>1 Октября День пожилого человека. </vt:lpstr>
      <vt:lpstr>День Героев России 9 Декабря </vt:lpstr>
      <vt:lpstr>Культурно – творческая деятельность</vt:lpstr>
      <vt:lpstr>23 февраля </vt:lpstr>
      <vt:lpstr>Презентация PowerPoint</vt:lpstr>
      <vt:lpstr>День борьбы с болезнью Паркинсона 11 апреля</vt:lpstr>
      <vt:lpstr>Проект “Патронаж”</vt:lpstr>
      <vt:lpstr>Презентация PowerPoint</vt:lpstr>
      <vt:lpstr>День здоровья 7.04.22</vt:lpstr>
      <vt:lpstr>Презентация PowerPoint</vt:lpstr>
      <vt:lpstr>Презентация PowerPoint</vt:lpstr>
      <vt:lpstr>Спортивный праздник  для волонтеров ЧГМА «Академия ЗОЖ»</vt:lpstr>
      <vt:lpstr>Zа Мир — без нацизма 15 апреля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проделанной работе</dc:title>
  <dc:creator>User</dc:creator>
  <cp:lastModifiedBy>1</cp:lastModifiedBy>
  <cp:revision>10</cp:revision>
  <dcterms:created xsi:type="dcterms:W3CDTF">2022-02-24T07:25:50Z</dcterms:created>
  <dcterms:modified xsi:type="dcterms:W3CDTF">2022-06-03T02:28:44Z</dcterms:modified>
</cp:coreProperties>
</file>